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63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ABA4-2307-4F1C-A5F4-1FDF94C3B35F}" type="datetimeFigureOut">
              <a:rPr lang="en-US" smtClean="0"/>
              <a:t>1/23/2012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B2DED-99AF-48B6-B819-11BA375DFB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400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ABA4-2307-4F1C-A5F4-1FDF94C3B35F}" type="datetimeFigureOut">
              <a:rPr lang="en-US" smtClean="0"/>
              <a:t>1/23/2012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B2DED-99AF-48B6-B819-11BA375DFB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669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ABA4-2307-4F1C-A5F4-1FDF94C3B35F}" type="datetimeFigureOut">
              <a:rPr lang="en-US" smtClean="0"/>
              <a:t>1/23/2012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B2DED-99AF-48B6-B819-11BA375DFB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165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AED5F8B-2632-48CA-B32A-7EF3B798566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13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ABA4-2307-4F1C-A5F4-1FDF94C3B35F}" type="datetimeFigureOut">
              <a:rPr lang="en-US" smtClean="0"/>
              <a:t>1/23/2012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B2DED-99AF-48B6-B819-11BA375DFB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69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ABA4-2307-4F1C-A5F4-1FDF94C3B35F}" type="datetimeFigureOut">
              <a:rPr lang="en-US" smtClean="0"/>
              <a:t>1/23/2012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B2DED-99AF-48B6-B819-11BA375DFB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336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ABA4-2307-4F1C-A5F4-1FDF94C3B35F}" type="datetimeFigureOut">
              <a:rPr lang="en-US" smtClean="0"/>
              <a:t>1/23/2012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B2DED-99AF-48B6-B819-11BA375DFB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304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ABA4-2307-4F1C-A5F4-1FDF94C3B35F}" type="datetimeFigureOut">
              <a:rPr lang="en-US" smtClean="0"/>
              <a:t>1/23/2012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B2DED-99AF-48B6-B819-11BA375DFB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280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ABA4-2307-4F1C-A5F4-1FDF94C3B35F}" type="datetimeFigureOut">
              <a:rPr lang="en-US" smtClean="0"/>
              <a:t>1/23/2012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B2DED-99AF-48B6-B819-11BA375DFB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572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ABA4-2307-4F1C-A5F4-1FDF94C3B35F}" type="datetimeFigureOut">
              <a:rPr lang="en-US" smtClean="0"/>
              <a:t>1/23/2012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B2DED-99AF-48B6-B819-11BA375DFB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2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ABA4-2307-4F1C-A5F4-1FDF94C3B35F}" type="datetimeFigureOut">
              <a:rPr lang="en-US" smtClean="0"/>
              <a:t>1/23/2012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B2DED-99AF-48B6-B819-11BA375DFB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447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ABA4-2307-4F1C-A5F4-1FDF94C3B35F}" type="datetimeFigureOut">
              <a:rPr lang="en-US" smtClean="0"/>
              <a:t>1/23/2012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B2DED-99AF-48B6-B819-11BA375DFB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376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6ABA4-2307-4F1C-A5F4-1FDF94C3B35F}" type="datetimeFigureOut">
              <a:rPr lang="en-US" smtClean="0"/>
              <a:t>1/23/2012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B2DED-99AF-48B6-B819-11BA375DFB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267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838200"/>
          </a:xfrm>
        </p:spPr>
        <p:txBody>
          <a:bodyPr/>
          <a:lstStyle/>
          <a:p>
            <a:pPr algn="ctr"/>
            <a:r>
              <a:rPr lang="en-US"/>
              <a:t>The “Field House” effect. </a:t>
            </a:r>
          </a:p>
        </p:txBody>
      </p:sp>
      <p:graphicFrame>
        <p:nvGraphicFramePr>
          <p:cNvPr id="30733" name="Object 13"/>
          <p:cNvGraphicFramePr>
            <a:graphicFrameLocks noChangeAspect="1"/>
          </p:cNvGraphicFramePr>
          <p:nvPr/>
        </p:nvGraphicFramePr>
        <p:xfrm>
          <a:off x="533400" y="1397000"/>
          <a:ext cx="7924800" cy="492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Photo Editor Photo" r:id="rId3" imgW="37028571" imgH="24685714" progId="MSPhotoEd.3">
                  <p:embed/>
                </p:oleObj>
              </mc:Choice>
              <mc:Fallback>
                <p:oleObj name="Photo Editor Photo" r:id="rId3" imgW="37028571" imgH="24685714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397000"/>
                        <a:ext cx="7924800" cy="492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6756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Facts 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Chambersburg School District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50% of CASHS graduates attend post-secondary school</a:t>
            </a:r>
          </a:p>
          <a:p>
            <a:r>
              <a:rPr lang="en-US" dirty="0" smtClean="0"/>
              <a:t>50 Students enrolled in FVA</a:t>
            </a:r>
          </a:p>
          <a:p>
            <a:r>
              <a:rPr lang="en-US" dirty="0" smtClean="0"/>
              <a:t>68% of CASHS students are proficient or advanced on PSSA tests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Pennsylvania 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68% of the students in PA attend post-secondary s</a:t>
            </a:r>
          </a:p>
          <a:p>
            <a:r>
              <a:rPr lang="en-US" dirty="0" smtClean="0"/>
              <a:t>25,000 Students enrolled in one of 11 state approved cyber schools</a:t>
            </a:r>
          </a:p>
          <a:p>
            <a:r>
              <a:rPr lang="en-US" dirty="0" smtClean="0"/>
              <a:t>76% of all PA students are proficient or advanced on PSSA tests.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793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Where do CASHS student attend school?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State Universities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Shippensburg</a:t>
            </a:r>
          </a:p>
          <a:p>
            <a:r>
              <a:rPr lang="en-US" smtClean="0"/>
              <a:t>Penn State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Private Universities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541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6721</TotalTime>
  <Words>87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Office Theme</vt:lpstr>
      <vt:lpstr>Photo Editor Photo</vt:lpstr>
      <vt:lpstr>The “Field House” effect. </vt:lpstr>
      <vt:lpstr>Quick Facts </vt:lpstr>
      <vt:lpstr>Where do CASHS student attend school? </vt:lpstr>
    </vt:vector>
  </TitlesOfParts>
  <Company>Chambersburg Area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“Field House” effect. </dc:title>
  <dc:creator>biggechr</dc:creator>
  <cp:lastModifiedBy>biggechr</cp:lastModifiedBy>
  <cp:revision>5</cp:revision>
  <dcterms:created xsi:type="dcterms:W3CDTF">2012-01-19T18:23:05Z</dcterms:created>
  <dcterms:modified xsi:type="dcterms:W3CDTF">2012-01-24T13:48:32Z</dcterms:modified>
</cp:coreProperties>
</file>